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584" r:id="rId3"/>
    <p:sldId id="615" r:id="rId4"/>
    <p:sldId id="565" r:id="rId5"/>
    <p:sldId id="563" r:id="rId6"/>
    <p:sldId id="616" r:id="rId7"/>
    <p:sldId id="617" r:id="rId8"/>
    <p:sldId id="618" r:id="rId9"/>
    <p:sldId id="619" r:id="rId10"/>
    <p:sldId id="614" r:id="rId11"/>
    <p:sldId id="622" r:id="rId12"/>
    <p:sldId id="623" r:id="rId13"/>
    <p:sldId id="621" r:id="rId14"/>
    <p:sldId id="624" r:id="rId15"/>
    <p:sldId id="625" r:id="rId16"/>
    <p:sldId id="4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p:restoredTop sz="73729"/>
  </p:normalViewPr>
  <p:slideViewPr>
    <p:cSldViewPr snapToGrid="0">
      <p:cViewPr varScale="1">
        <p:scale>
          <a:sx n="69" d="100"/>
          <a:sy n="69" d="100"/>
        </p:scale>
        <p:origin x="216" y="616"/>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5767D7A-3BB9-5347-AA08-7631002849C8}" type="datetimeFigureOut">
              <a:rPr lang="en-US" smtClean="0"/>
              <a:t>1/14/26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CF1B-73C8-EF43-B866-E6D3D386158B}" type="slidenum">
              <a:rPr lang="en-US" smtClean="0"/>
              <a:t>‹#›</a:t>
            </a:fld>
            <a:endParaRPr lang="en-US"/>
          </a:p>
        </p:txBody>
      </p:sp>
    </p:spTree>
    <p:extLst>
      <p:ext uri="{BB962C8B-B14F-4D97-AF65-F5344CB8AC3E}">
        <p14:creationId xmlns:p14="http://schemas.microsoft.com/office/powerpoint/2010/main" val="395469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3CF1B-73C8-EF43-B866-E6D3D386158B}" type="slidenum">
              <a:rPr lang="en-US" smtClean="0"/>
              <a:t>1</a:t>
            </a:fld>
            <a:endParaRPr lang="en-US"/>
          </a:p>
        </p:txBody>
      </p:sp>
    </p:spTree>
    <p:extLst>
      <p:ext uri="{BB962C8B-B14F-4D97-AF65-F5344CB8AC3E}">
        <p14:creationId xmlns:p14="http://schemas.microsoft.com/office/powerpoint/2010/main" val="72099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A057E-7B05-BBD7-B193-E8EE1D9DA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55B9D-1B5E-CE98-CDA4-867819EA1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C9885-984F-F3DC-2B39-1E472BC021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8CAD5E6-7C19-DC40-0067-B43E5EA38E05}"/>
              </a:ext>
            </a:extLst>
          </p:cNvPr>
          <p:cNvSpPr>
            <a:spLocks noGrp="1"/>
          </p:cNvSpPr>
          <p:nvPr>
            <p:ph type="sldNum" sz="quarter" idx="5"/>
          </p:nvPr>
        </p:nvSpPr>
        <p:spPr/>
        <p:txBody>
          <a:bodyPr/>
          <a:lstStyle/>
          <a:p>
            <a:fld id="{5CA3CF1B-73C8-EF43-B866-E6D3D386158B}" type="slidenum">
              <a:rPr lang="en-US" smtClean="0"/>
              <a:t>10</a:t>
            </a:fld>
            <a:endParaRPr lang="en-US"/>
          </a:p>
        </p:txBody>
      </p:sp>
    </p:spTree>
    <p:extLst>
      <p:ext uri="{BB962C8B-B14F-4D97-AF65-F5344CB8AC3E}">
        <p14:creationId xmlns:p14="http://schemas.microsoft.com/office/powerpoint/2010/main" val="85705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06A3-735E-38B9-BC45-AD21376C8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08F36-B9C6-FB30-F49A-7CB56DBC8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283A2-2B05-A7F6-BFF2-207A3CDC0D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70EB781-DC0E-5F19-0129-1A3E792EC50D}"/>
              </a:ext>
            </a:extLst>
          </p:cNvPr>
          <p:cNvSpPr>
            <a:spLocks noGrp="1"/>
          </p:cNvSpPr>
          <p:nvPr>
            <p:ph type="sldNum" sz="quarter" idx="5"/>
          </p:nvPr>
        </p:nvSpPr>
        <p:spPr/>
        <p:txBody>
          <a:bodyPr/>
          <a:lstStyle/>
          <a:p>
            <a:fld id="{5CA3CF1B-73C8-EF43-B866-E6D3D386158B}" type="slidenum">
              <a:rPr lang="en-US" smtClean="0"/>
              <a:t>11</a:t>
            </a:fld>
            <a:endParaRPr lang="en-US"/>
          </a:p>
        </p:txBody>
      </p:sp>
    </p:spTree>
    <p:extLst>
      <p:ext uri="{BB962C8B-B14F-4D97-AF65-F5344CB8AC3E}">
        <p14:creationId xmlns:p14="http://schemas.microsoft.com/office/powerpoint/2010/main" val="9370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6779B-380E-7E47-7DC7-59B1D4435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21A9D-6E7C-5C4F-8F75-99E6FABF3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2B3E8-BF4C-4B41-1544-FD61AA3882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4826815-6815-8968-3089-08ACD57D93D4}"/>
              </a:ext>
            </a:extLst>
          </p:cNvPr>
          <p:cNvSpPr>
            <a:spLocks noGrp="1"/>
          </p:cNvSpPr>
          <p:nvPr>
            <p:ph type="sldNum" sz="quarter" idx="5"/>
          </p:nvPr>
        </p:nvSpPr>
        <p:spPr/>
        <p:txBody>
          <a:bodyPr/>
          <a:lstStyle/>
          <a:p>
            <a:fld id="{5CA3CF1B-73C8-EF43-B866-E6D3D386158B}" type="slidenum">
              <a:rPr lang="en-US" smtClean="0"/>
              <a:t>12</a:t>
            </a:fld>
            <a:endParaRPr lang="en-US"/>
          </a:p>
        </p:txBody>
      </p:sp>
    </p:spTree>
    <p:extLst>
      <p:ext uri="{BB962C8B-B14F-4D97-AF65-F5344CB8AC3E}">
        <p14:creationId xmlns:p14="http://schemas.microsoft.com/office/powerpoint/2010/main" val="300710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9506-DD7F-6047-2EB9-984ECBD75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887E7-1CCB-842B-022C-D7BA2ED34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97AEF-0631-314F-E76F-E9F15CAD2B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83BEE67-B8CB-BF41-1DD6-74A6F2A43366}"/>
              </a:ext>
            </a:extLst>
          </p:cNvPr>
          <p:cNvSpPr>
            <a:spLocks noGrp="1"/>
          </p:cNvSpPr>
          <p:nvPr>
            <p:ph type="sldNum" sz="quarter" idx="5"/>
          </p:nvPr>
        </p:nvSpPr>
        <p:spPr/>
        <p:txBody>
          <a:bodyPr/>
          <a:lstStyle/>
          <a:p>
            <a:fld id="{5CA3CF1B-73C8-EF43-B866-E6D3D386158B}" type="slidenum">
              <a:rPr lang="en-US" smtClean="0"/>
              <a:t>13</a:t>
            </a:fld>
            <a:endParaRPr lang="en-US"/>
          </a:p>
        </p:txBody>
      </p:sp>
    </p:spTree>
    <p:extLst>
      <p:ext uri="{BB962C8B-B14F-4D97-AF65-F5344CB8AC3E}">
        <p14:creationId xmlns:p14="http://schemas.microsoft.com/office/powerpoint/2010/main" val="157669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5CF08-1484-B97A-340E-F39435401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B4542-BB52-FEEE-46ED-CAF07DD13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9B72B-6914-2121-58A8-D9FB2D538E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D9CA471-F077-41FA-F9FF-0F510226B14F}"/>
              </a:ext>
            </a:extLst>
          </p:cNvPr>
          <p:cNvSpPr>
            <a:spLocks noGrp="1"/>
          </p:cNvSpPr>
          <p:nvPr>
            <p:ph type="sldNum" sz="quarter" idx="5"/>
          </p:nvPr>
        </p:nvSpPr>
        <p:spPr/>
        <p:txBody>
          <a:bodyPr/>
          <a:lstStyle/>
          <a:p>
            <a:fld id="{5CA3CF1B-73C8-EF43-B866-E6D3D386158B}" type="slidenum">
              <a:rPr lang="en-US" smtClean="0"/>
              <a:t>14</a:t>
            </a:fld>
            <a:endParaRPr lang="en-US"/>
          </a:p>
        </p:txBody>
      </p:sp>
    </p:spTree>
    <p:extLst>
      <p:ext uri="{BB962C8B-B14F-4D97-AF65-F5344CB8AC3E}">
        <p14:creationId xmlns:p14="http://schemas.microsoft.com/office/powerpoint/2010/main" val="2261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Benediction</a:t>
            </a:r>
          </a:p>
          <a:p>
            <a:r>
              <a:rPr lang="en-US" b="0" dirty="0"/>
              <a:t>Brothers and sisters, you have heard the words of Jesus and the call to follow him. The path is narrow, but it leads to life. Remember that Christ walks with you, the Father surrounds you, and the Spirit empowers you. Therefore, go in peace, to love and serve the Lord. Amen.</a:t>
            </a:r>
          </a:p>
        </p:txBody>
      </p:sp>
      <p:sp>
        <p:nvSpPr>
          <p:cNvPr id="4" name="Slide Number Placeholder 3"/>
          <p:cNvSpPr>
            <a:spLocks noGrp="1"/>
          </p:cNvSpPr>
          <p:nvPr>
            <p:ph type="sldNum" sz="quarter" idx="5"/>
          </p:nvPr>
        </p:nvSpPr>
        <p:spPr/>
        <p:txBody>
          <a:bodyPr/>
          <a:lstStyle/>
          <a:p>
            <a:fld id="{5CA3CF1B-73C8-EF43-B866-E6D3D386158B}" type="slidenum">
              <a:rPr lang="en-US" smtClean="0"/>
              <a:t>16</a:t>
            </a:fld>
            <a:endParaRPr lang="en-US"/>
          </a:p>
        </p:txBody>
      </p:sp>
    </p:spTree>
    <p:extLst>
      <p:ext uri="{BB962C8B-B14F-4D97-AF65-F5344CB8AC3E}">
        <p14:creationId xmlns:p14="http://schemas.microsoft.com/office/powerpoint/2010/main" val="257851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2E42-3343-B696-8E03-0C89F62F7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4F54D-46F3-A0CD-9F19-2E75849D2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97350-AB4C-6E06-6A13-BEF00BCC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EC303-6C1C-254C-8E98-3B2242279200}"/>
              </a:ext>
            </a:extLst>
          </p:cNvPr>
          <p:cNvSpPr>
            <a:spLocks noGrp="1"/>
          </p:cNvSpPr>
          <p:nvPr>
            <p:ph type="sldNum" sz="quarter" idx="5"/>
          </p:nvPr>
        </p:nvSpPr>
        <p:spPr/>
        <p:txBody>
          <a:bodyPr/>
          <a:lstStyle/>
          <a:p>
            <a:fld id="{5CA3CF1B-73C8-EF43-B866-E6D3D386158B}" type="slidenum">
              <a:rPr lang="en-US" smtClean="0"/>
              <a:t>2</a:t>
            </a:fld>
            <a:endParaRPr lang="en-US"/>
          </a:p>
        </p:txBody>
      </p:sp>
    </p:spTree>
    <p:extLst>
      <p:ext uri="{BB962C8B-B14F-4D97-AF65-F5344CB8AC3E}">
        <p14:creationId xmlns:p14="http://schemas.microsoft.com/office/powerpoint/2010/main" val="361108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A866-DF05-7756-3ED2-DFAB31EB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642C4-1BE5-D811-DCDE-145F75BF2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0F72C-8D76-CE4D-9D2A-2E359826E1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29D950-8701-206C-B626-05F289157870}"/>
              </a:ext>
            </a:extLst>
          </p:cNvPr>
          <p:cNvSpPr>
            <a:spLocks noGrp="1"/>
          </p:cNvSpPr>
          <p:nvPr>
            <p:ph type="sldNum" sz="quarter" idx="5"/>
          </p:nvPr>
        </p:nvSpPr>
        <p:spPr/>
        <p:txBody>
          <a:bodyPr/>
          <a:lstStyle/>
          <a:p>
            <a:fld id="{5CA3CF1B-73C8-EF43-B866-E6D3D386158B}" type="slidenum">
              <a:rPr lang="en-US" smtClean="0"/>
              <a:t>3</a:t>
            </a:fld>
            <a:endParaRPr lang="en-US"/>
          </a:p>
        </p:txBody>
      </p:sp>
    </p:spTree>
    <p:extLst>
      <p:ext uri="{BB962C8B-B14F-4D97-AF65-F5344CB8AC3E}">
        <p14:creationId xmlns:p14="http://schemas.microsoft.com/office/powerpoint/2010/main" val="46193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E51F-41B1-73B7-3B37-0B3CCC5E1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C02E3-75A3-525B-B5FB-7BCA21375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42FE8-10A3-8C7B-20C1-34CDEBBDBD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8ED6B4-460A-2B16-A1A3-573FB13E3372}"/>
              </a:ext>
            </a:extLst>
          </p:cNvPr>
          <p:cNvSpPr>
            <a:spLocks noGrp="1"/>
          </p:cNvSpPr>
          <p:nvPr>
            <p:ph type="sldNum" sz="quarter" idx="5"/>
          </p:nvPr>
        </p:nvSpPr>
        <p:spPr/>
        <p:txBody>
          <a:bodyPr/>
          <a:lstStyle/>
          <a:p>
            <a:fld id="{5CA3CF1B-73C8-EF43-B866-E6D3D386158B}" type="slidenum">
              <a:rPr lang="en-US" smtClean="0"/>
              <a:t>4</a:t>
            </a:fld>
            <a:endParaRPr lang="en-US"/>
          </a:p>
        </p:txBody>
      </p:sp>
    </p:spTree>
    <p:extLst>
      <p:ext uri="{BB962C8B-B14F-4D97-AF65-F5344CB8AC3E}">
        <p14:creationId xmlns:p14="http://schemas.microsoft.com/office/powerpoint/2010/main" val="20921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F8F11-2244-FE6C-A350-0B0E27C89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2B9E7-5C0A-5F7A-EFC2-5AB9E6997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F23FA-05CB-7D58-847E-4ABF55B833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8EEA8-0B60-526E-278B-9D0F595CD8B7}"/>
              </a:ext>
            </a:extLst>
          </p:cNvPr>
          <p:cNvSpPr>
            <a:spLocks noGrp="1"/>
          </p:cNvSpPr>
          <p:nvPr>
            <p:ph type="sldNum" sz="quarter" idx="5"/>
          </p:nvPr>
        </p:nvSpPr>
        <p:spPr/>
        <p:txBody>
          <a:bodyPr/>
          <a:lstStyle/>
          <a:p>
            <a:fld id="{5CA3CF1B-73C8-EF43-B866-E6D3D386158B}" type="slidenum">
              <a:rPr lang="en-US" smtClean="0"/>
              <a:t>5</a:t>
            </a:fld>
            <a:endParaRPr lang="en-US"/>
          </a:p>
        </p:txBody>
      </p:sp>
    </p:spTree>
    <p:extLst>
      <p:ext uri="{BB962C8B-B14F-4D97-AF65-F5344CB8AC3E}">
        <p14:creationId xmlns:p14="http://schemas.microsoft.com/office/powerpoint/2010/main" val="37139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E8E8F-7A59-B6CB-0702-97F0BD0F5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3BB4C-318A-88DF-B7FE-3B9E2E89A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816CF-F089-AFF8-260F-45DB985C68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C04CD4-212A-EC1C-724F-1CEB8AC7375D}"/>
              </a:ext>
            </a:extLst>
          </p:cNvPr>
          <p:cNvSpPr>
            <a:spLocks noGrp="1"/>
          </p:cNvSpPr>
          <p:nvPr>
            <p:ph type="sldNum" sz="quarter" idx="5"/>
          </p:nvPr>
        </p:nvSpPr>
        <p:spPr/>
        <p:txBody>
          <a:bodyPr/>
          <a:lstStyle/>
          <a:p>
            <a:fld id="{5CA3CF1B-73C8-EF43-B866-E6D3D386158B}" type="slidenum">
              <a:rPr lang="en-US" smtClean="0"/>
              <a:t>6</a:t>
            </a:fld>
            <a:endParaRPr lang="en-US"/>
          </a:p>
        </p:txBody>
      </p:sp>
    </p:spTree>
    <p:extLst>
      <p:ext uri="{BB962C8B-B14F-4D97-AF65-F5344CB8AC3E}">
        <p14:creationId xmlns:p14="http://schemas.microsoft.com/office/powerpoint/2010/main" val="384071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09949-E1A0-B72D-B1A7-33441C057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97654-48C3-E046-7FDB-A80BFFF2E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93A66-967D-E5CD-F9B5-B66D6F883F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3E5C8B-5F9F-DF03-B83D-298C919B5D6F}"/>
              </a:ext>
            </a:extLst>
          </p:cNvPr>
          <p:cNvSpPr>
            <a:spLocks noGrp="1"/>
          </p:cNvSpPr>
          <p:nvPr>
            <p:ph type="sldNum" sz="quarter" idx="5"/>
          </p:nvPr>
        </p:nvSpPr>
        <p:spPr/>
        <p:txBody>
          <a:bodyPr/>
          <a:lstStyle/>
          <a:p>
            <a:fld id="{5CA3CF1B-73C8-EF43-B866-E6D3D386158B}" type="slidenum">
              <a:rPr lang="en-US" smtClean="0"/>
              <a:t>7</a:t>
            </a:fld>
            <a:endParaRPr lang="en-US"/>
          </a:p>
        </p:txBody>
      </p:sp>
    </p:spTree>
    <p:extLst>
      <p:ext uri="{BB962C8B-B14F-4D97-AF65-F5344CB8AC3E}">
        <p14:creationId xmlns:p14="http://schemas.microsoft.com/office/powerpoint/2010/main" val="303494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C888-20EA-0150-7CE8-94F8AEDCD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23EBD-1DE4-4E65-ADFE-36B07718E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73DAF-D68C-7EC5-DA33-DE7A0252BF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695D9A-24A0-7980-32F1-70066EF1045B}"/>
              </a:ext>
            </a:extLst>
          </p:cNvPr>
          <p:cNvSpPr>
            <a:spLocks noGrp="1"/>
          </p:cNvSpPr>
          <p:nvPr>
            <p:ph type="sldNum" sz="quarter" idx="5"/>
          </p:nvPr>
        </p:nvSpPr>
        <p:spPr/>
        <p:txBody>
          <a:bodyPr/>
          <a:lstStyle/>
          <a:p>
            <a:fld id="{5CA3CF1B-73C8-EF43-B866-E6D3D386158B}" type="slidenum">
              <a:rPr lang="en-US" smtClean="0"/>
              <a:t>8</a:t>
            </a:fld>
            <a:endParaRPr lang="en-US"/>
          </a:p>
        </p:txBody>
      </p:sp>
    </p:spTree>
    <p:extLst>
      <p:ext uri="{BB962C8B-B14F-4D97-AF65-F5344CB8AC3E}">
        <p14:creationId xmlns:p14="http://schemas.microsoft.com/office/powerpoint/2010/main" val="104728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31C1-6AF9-1DE5-176E-B1B8ECD3F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45443-1672-4711-35AC-3EC92BDD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D5C02-7BC1-4A9B-DB21-D42978B1E4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EE6B9C-102E-96ED-8368-CD74D420F718}"/>
              </a:ext>
            </a:extLst>
          </p:cNvPr>
          <p:cNvSpPr>
            <a:spLocks noGrp="1"/>
          </p:cNvSpPr>
          <p:nvPr>
            <p:ph type="sldNum" sz="quarter" idx="5"/>
          </p:nvPr>
        </p:nvSpPr>
        <p:spPr/>
        <p:txBody>
          <a:bodyPr/>
          <a:lstStyle/>
          <a:p>
            <a:fld id="{5CA3CF1B-73C8-EF43-B866-E6D3D386158B}" type="slidenum">
              <a:rPr lang="en-US" smtClean="0"/>
              <a:t>9</a:t>
            </a:fld>
            <a:endParaRPr lang="en-US"/>
          </a:p>
        </p:txBody>
      </p:sp>
    </p:spTree>
    <p:extLst>
      <p:ext uri="{BB962C8B-B14F-4D97-AF65-F5344CB8AC3E}">
        <p14:creationId xmlns:p14="http://schemas.microsoft.com/office/powerpoint/2010/main" val="325420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8D0-DF6F-E562-BA26-B9874BED4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AF01A-C557-C201-DA8D-749B92F0B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7B264-538E-9FD9-C1CC-F73B66D06A6F}"/>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5" name="Footer Placeholder 4">
            <a:extLst>
              <a:ext uri="{FF2B5EF4-FFF2-40B4-BE49-F238E27FC236}">
                <a16:creationId xmlns:a16="http://schemas.microsoft.com/office/drawing/2014/main" id="{EBF1F21D-31D0-3687-515F-5A53F6267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1B4D-658A-8FFB-78D1-DBD7E0404B4E}"/>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6609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CF3-A161-B2D3-BF7D-A7F6CEE7B0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73CA7-F590-C44F-9A0D-B731E3DEA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D6CC-893D-1894-3643-1464EA4309CD}"/>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5" name="Footer Placeholder 4">
            <a:extLst>
              <a:ext uri="{FF2B5EF4-FFF2-40B4-BE49-F238E27FC236}">
                <a16:creationId xmlns:a16="http://schemas.microsoft.com/office/drawing/2014/main" id="{7D8FBCD2-6A0D-3345-E8DA-3D969F08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CEEE-67BF-F875-9612-EAD306DC41D8}"/>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69080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C1E7-9E94-D726-FA76-45278901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338C3-D3A1-BBBF-8A9D-53A928A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C144-00C3-D93B-57F5-4498B02771A4}"/>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5" name="Footer Placeholder 4">
            <a:extLst>
              <a:ext uri="{FF2B5EF4-FFF2-40B4-BE49-F238E27FC236}">
                <a16:creationId xmlns:a16="http://schemas.microsoft.com/office/drawing/2014/main" id="{DE3B862A-BF00-F90F-E27A-9AEA0207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87DD-EC5E-E67C-1B97-9A29F4F4F9B4}"/>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05191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C630-D8C5-13C4-DAE1-24CFD2F85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20134-7A84-664D-B4D6-22160FE1F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677F-33EB-BBE6-AD0A-E4BFD64EB0B6}"/>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5" name="Footer Placeholder 4">
            <a:extLst>
              <a:ext uri="{FF2B5EF4-FFF2-40B4-BE49-F238E27FC236}">
                <a16:creationId xmlns:a16="http://schemas.microsoft.com/office/drawing/2014/main" id="{3E433339-FD25-8CD7-F514-17BEA03E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66476-8A5C-680E-F483-4E5A5A245DA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3375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7B5-4388-7A66-25FB-C5CF0D8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E290-056F-6DE7-EB1D-5E67CA3E7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18A9-F536-F035-EEF8-BEB1900803B0}"/>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5" name="Footer Placeholder 4">
            <a:extLst>
              <a:ext uri="{FF2B5EF4-FFF2-40B4-BE49-F238E27FC236}">
                <a16:creationId xmlns:a16="http://schemas.microsoft.com/office/drawing/2014/main" id="{6E9D4BE9-4B8E-1A4B-72CA-7BB38D31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933A-C6D3-A633-0E96-B8330CD5B833}"/>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5829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6E6-710F-7554-D465-5425D6E0A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AD599-8B34-11DD-60FA-61FD9370B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5F99-97FC-BB36-69B3-E4F99031E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A2C39-CCDC-ABFC-ACEC-CB2A719CAB12}"/>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6" name="Footer Placeholder 5">
            <a:extLst>
              <a:ext uri="{FF2B5EF4-FFF2-40B4-BE49-F238E27FC236}">
                <a16:creationId xmlns:a16="http://schemas.microsoft.com/office/drawing/2014/main" id="{F3FA9173-7031-3984-19E3-E4FC2D90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98F33-DBC7-3E80-CBF7-DB72A1710976}"/>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0575-8880-35EB-BC73-D48DC5BF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0D14-A922-8D12-14C3-11EF7ED8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D33A5-D016-4875-40DE-F8700F3CB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F9636-CEAC-2238-190B-B2EE5F431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87FDE-2F15-23EB-835D-787A159AB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FEDA7-4820-E5BA-C4DC-E03D8489AFA6}"/>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8" name="Footer Placeholder 7">
            <a:extLst>
              <a:ext uri="{FF2B5EF4-FFF2-40B4-BE49-F238E27FC236}">
                <a16:creationId xmlns:a16="http://schemas.microsoft.com/office/drawing/2014/main" id="{FF757A46-9AB7-80ED-6C41-4D1659D9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4DED5-08BB-288D-40DE-FEBCFC845B7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26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1CED-5216-C198-FD18-AFD28B90C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40038-E55D-692F-66A6-664E8CBEC48D}"/>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4" name="Footer Placeholder 3">
            <a:extLst>
              <a:ext uri="{FF2B5EF4-FFF2-40B4-BE49-F238E27FC236}">
                <a16:creationId xmlns:a16="http://schemas.microsoft.com/office/drawing/2014/main" id="{FDB36EBE-1792-5DD1-F03F-3CD3D75F9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1C296-FCB3-24BD-1205-04957FA1A13A}"/>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40751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EBDFF-2EE9-9163-B08F-295187D4C67F}"/>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3" name="Footer Placeholder 2">
            <a:extLst>
              <a:ext uri="{FF2B5EF4-FFF2-40B4-BE49-F238E27FC236}">
                <a16:creationId xmlns:a16="http://schemas.microsoft.com/office/drawing/2014/main" id="{2126E349-06DC-F4A5-A19F-D5391C572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92F22-8B00-ED07-2A86-93BDEDFBCA55}"/>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0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56D-2119-6D04-97C9-F672E7F6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D4DE4-63E0-2A4B-8A96-07C45D77E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EC4E-2248-1440-7AF9-56D74E7B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A8E7-7879-7807-4FD2-2E30C76228B9}"/>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6" name="Footer Placeholder 5">
            <a:extLst>
              <a:ext uri="{FF2B5EF4-FFF2-40B4-BE49-F238E27FC236}">
                <a16:creationId xmlns:a16="http://schemas.microsoft.com/office/drawing/2014/main" id="{6AFBAA4A-CB46-87FC-090A-BE9C901F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9CF17-5030-C590-B4AD-6DFC8EB27DD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3255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BDC-BE2D-F7AD-442E-C661EB8B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CB12-E407-194F-4284-3D22EEB8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5D56D-83B4-8268-6D8D-BBFE5320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B2FB-FC5B-3CCE-387D-BACCCF99FAE8}"/>
              </a:ext>
            </a:extLst>
          </p:cNvPr>
          <p:cNvSpPr>
            <a:spLocks noGrp="1"/>
          </p:cNvSpPr>
          <p:nvPr>
            <p:ph type="dt" sz="half" idx="10"/>
          </p:nvPr>
        </p:nvSpPr>
        <p:spPr/>
        <p:txBody>
          <a:bodyPr/>
          <a:lstStyle/>
          <a:p>
            <a:fld id="{98768992-8DB0-614B-ADB6-5DC1F3266D2F}" type="datetimeFigureOut">
              <a:rPr lang="en-US" smtClean="0"/>
              <a:t>1/14/26</a:t>
            </a:fld>
            <a:endParaRPr lang="en-US"/>
          </a:p>
        </p:txBody>
      </p:sp>
      <p:sp>
        <p:nvSpPr>
          <p:cNvPr id="6" name="Footer Placeholder 5">
            <a:extLst>
              <a:ext uri="{FF2B5EF4-FFF2-40B4-BE49-F238E27FC236}">
                <a16:creationId xmlns:a16="http://schemas.microsoft.com/office/drawing/2014/main" id="{D9439847-540A-BD26-9948-903ECCDC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BDF2-0C68-4E30-BD09-F38ABA9A35E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028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17E54-988E-C392-571F-D11B5CBA3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B7CED-B18B-650C-A6E0-57F5E9F0D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0163-6FC8-74F6-9CA5-A5B23843E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8992-8DB0-614B-ADB6-5DC1F3266D2F}" type="datetimeFigureOut">
              <a:rPr lang="en-US" smtClean="0"/>
              <a:t>1/14/26</a:t>
            </a:fld>
            <a:endParaRPr lang="en-US"/>
          </a:p>
        </p:txBody>
      </p:sp>
      <p:sp>
        <p:nvSpPr>
          <p:cNvPr id="5" name="Footer Placeholder 4">
            <a:extLst>
              <a:ext uri="{FF2B5EF4-FFF2-40B4-BE49-F238E27FC236}">
                <a16:creationId xmlns:a16="http://schemas.microsoft.com/office/drawing/2014/main" id="{ADD21B68-B115-CE94-C07C-B6F24173F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D0919-9EB1-6284-7029-48D05806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4833-A7B9-334F-AEF5-B7463FAC576E}" type="slidenum">
              <a:rPr lang="en-US" smtClean="0"/>
              <a:t>‹#›</a:t>
            </a:fld>
            <a:endParaRPr lang="en-US"/>
          </a:p>
        </p:txBody>
      </p:sp>
    </p:spTree>
    <p:extLst>
      <p:ext uri="{BB962C8B-B14F-4D97-AF65-F5344CB8AC3E}">
        <p14:creationId xmlns:p14="http://schemas.microsoft.com/office/powerpoint/2010/main" val="347226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oster for a church&#10;&#10;AI-generated content may be incorrect.">
            <a:extLst>
              <a:ext uri="{FF2B5EF4-FFF2-40B4-BE49-F238E27FC236}">
                <a16:creationId xmlns:a16="http://schemas.microsoft.com/office/drawing/2014/main" id="{758C7B98-4E17-519B-A5E3-D9F86D0E7D9D}"/>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27111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BE7A1BC-1D4C-D479-A406-7A193EC0ECE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message&#10;&#10;AI-generated content may be incorrect.">
            <a:extLst>
              <a:ext uri="{FF2B5EF4-FFF2-40B4-BE49-F238E27FC236}">
                <a16:creationId xmlns:a16="http://schemas.microsoft.com/office/drawing/2014/main" id="{47CC6420-8A78-53F3-EBBD-CC266908ABCD}"/>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66618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FF4375-99DE-04FF-0D2F-D887B004181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on a hill&#10;&#10;AI-generated content may be incorrect.">
            <a:extLst>
              <a:ext uri="{FF2B5EF4-FFF2-40B4-BE49-F238E27FC236}">
                <a16:creationId xmlns:a16="http://schemas.microsoft.com/office/drawing/2014/main" id="{240670A4-C6FB-6D54-DA13-F0D149771744}"/>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86540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D6CF7C-67D2-D14F-0746-117A2209054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in a desert&#10;&#10;AI-generated content may be incorrect.">
            <a:extLst>
              <a:ext uri="{FF2B5EF4-FFF2-40B4-BE49-F238E27FC236}">
                <a16:creationId xmlns:a16="http://schemas.microsoft.com/office/drawing/2014/main" id="{95C0BC2D-C4FF-C5EA-F43B-704F332EBF39}"/>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8991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219B9D-3CF5-9822-E925-720F13E6327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on a hill&#10;&#10;AI-generated content may be incorrect.">
            <a:extLst>
              <a:ext uri="{FF2B5EF4-FFF2-40B4-BE49-F238E27FC236}">
                <a16:creationId xmlns:a16="http://schemas.microsoft.com/office/drawing/2014/main" id="{B58E9126-7CED-1D5F-A713-25B621EE0B41}"/>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16553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430281-2AA0-4848-DE24-0C012FBEFEF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on top of a hill&#10;&#10;AI-generated content may be incorrect.">
            <a:extLst>
              <a:ext uri="{FF2B5EF4-FFF2-40B4-BE49-F238E27FC236}">
                <a16:creationId xmlns:a16="http://schemas.microsoft.com/office/drawing/2014/main" id="{2700164C-3C38-DF15-F606-FD6312CBD952}"/>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7997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text&#10;&#10;AI-generated content may be incorrect.">
            <a:extLst>
              <a:ext uri="{FF2B5EF4-FFF2-40B4-BE49-F238E27FC236}">
                <a16:creationId xmlns:a16="http://schemas.microsoft.com/office/drawing/2014/main" id="{C0302EF1-F9BE-03E1-D23D-A4E67191C856}"/>
              </a:ext>
            </a:extLst>
          </p:cNvPr>
          <p:cNvPicPr>
            <a:picLocks noChangeAspect="1"/>
          </p:cNvPicPr>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2173576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ver of a podcast&#10;&#10;AI-generated content may be incorrect.">
            <a:extLst>
              <a:ext uri="{FF2B5EF4-FFF2-40B4-BE49-F238E27FC236}">
                <a16:creationId xmlns:a16="http://schemas.microsoft.com/office/drawing/2014/main" id="{861BF455-3B31-A2D2-BEA8-94909CBD321A}"/>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443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961A66-7DC1-79C4-E161-3E746EDF6D5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on the ground&#10;&#10;AI-generated content may be incorrect.">
            <a:extLst>
              <a:ext uri="{FF2B5EF4-FFF2-40B4-BE49-F238E27FC236}">
                <a16:creationId xmlns:a16="http://schemas.microsoft.com/office/drawing/2014/main" id="{4BB88209-CF22-E372-2517-BE9008F08969}"/>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17897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B1C6C6-3F45-268D-91DE-ECF12F8C5AB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and black text&#10;&#10;AI-generated content may be incorrect.">
            <a:extLst>
              <a:ext uri="{FF2B5EF4-FFF2-40B4-BE49-F238E27FC236}">
                <a16:creationId xmlns:a16="http://schemas.microsoft.com/office/drawing/2014/main" id="{34A2F119-092D-13B6-E1C7-CCC3F09CF1E3}"/>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411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7EB6B4-7408-8364-9D89-5C02669DFA9E}"/>
            </a:ext>
          </a:extLst>
        </p:cNvPr>
        <p:cNvGrpSpPr/>
        <p:nvPr/>
      </p:nvGrpSpPr>
      <p:grpSpPr>
        <a:xfrm>
          <a:off x="0" y="0"/>
          <a:ext cx="0" cy="0"/>
          <a:chOff x="0" y="0"/>
          <a:chExt cx="0" cy="0"/>
        </a:xfrm>
      </p:grpSpPr>
      <p:sp>
        <p:nvSpPr>
          <p:cNvPr id="147" name="Rectangle 1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message&#10;&#10;AI-generated content may be incorrect.">
            <a:extLst>
              <a:ext uri="{FF2B5EF4-FFF2-40B4-BE49-F238E27FC236}">
                <a16:creationId xmlns:a16="http://schemas.microsoft.com/office/drawing/2014/main" id="{5B54CAF9-EA62-807E-CEB7-8CA975FD7268}"/>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1801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2F6530-BFA4-181F-3D84-32697A2A01BA}"/>
            </a:ext>
          </a:extLst>
        </p:cNvPr>
        <p:cNvGrpSpPr/>
        <p:nvPr/>
      </p:nvGrpSpPr>
      <p:grpSpPr>
        <a:xfrm>
          <a:off x="0" y="0"/>
          <a:ext cx="0" cy="0"/>
          <a:chOff x="0" y="0"/>
          <a:chExt cx="0" cy="0"/>
        </a:xfrm>
      </p:grpSpPr>
      <p:sp>
        <p:nvSpPr>
          <p:cNvPr id="157" name="Rectangle 1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black text&#10;&#10;AI-generated content may be incorrect.">
            <a:extLst>
              <a:ext uri="{FF2B5EF4-FFF2-40B4-BE49-F238E27FC236}">
                <a16:creationId xmlns:a16="http://schemas.microsoft.com/office/drawing/2014/main" id="{DAD84E28-F77A-980F-6539-7FB9114E4809}"/>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31827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35FB88-8232-B42D-052F-B3144133DB81}"/>
            </a:ext>
          </a:extLst>
        </p:cNvPr>
        <p:cNvGrpSpPr/>
        <p:nvPr/>
      </p:nvGrpSpPr>
      <p:grpSpPr>
        <a:xfrm>
          <a:off x="0" y="0"/>
          <a:ext cx="0" cy="0"/>
          <a:chOff x="0" y="0"/>
          <a:chExt cx="0" cy="0"/>
        </a:xfrm>
      </p:grpSpPr>
      <p:sp>
        <p:nvSpPr>
          <p:cNvPr id="157" name="Rectangle 1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black text&#10;&#10;AI-generated content may be incorrect.">
            <a:extLst>
              <a:ext uri="{FF2B5EF4-FFF2-40B4-BE49-F238E27FC236}">
                <a16:creationId xmlns:a16="http://schemas.microsoft.com/office/drawing/2014/main" id="{467A733B-C15E-987F-B954-F170992F52EA}"/>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57147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05213E-C2F7-4FB3-AB6C-A876F0141B6F}"/>
            </a:ext>
          </a:extLst>
        </p:cNvPr>
        <p:cNvGrpSpPr/>
        <p:nvPr/>
      </p:nvGrpSpPr>
      <p:grpSpPr>
        <a:xfrm>
          <a:off x="0" y="0"/>
          <a:ext cx="0" cy="0"/>
          <a:chOff x="0" y="0"/>
          <a:chExt cx="0" cy="0"/>
        </a:xfrm>
      </p:grpSpPr>
      <p:sp>
        <p:nvSpPr>
          <p:cNvPr id="157" name="Rectangle 1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black text&#10;&#10;AI-generated content may be incorrect.">
            <a:extLst>
              <a:ext uri="{FF2B5EF4-FFF2-40B4-BE49-F238E27FC236}">
                <a16:creationId xmlns:a16="http://schemas.microsoft.com/office/drawing/2014/main" id="{36543A01-45B0-0374-F261-7DCD68DB998F}"/>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10347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F32545-00FD-777F-7B89-CEAFDEC5B8BD}"/>
            </a:ext>
          </a:extLst>
        </p:cNvPr>
        <p:cNvGrpSpPr/>
        <p:nvPr/>
      </p:nvGrpSpPr>
      <p:grpSpPr>
        <a:xfrm>
          <a:off x="0" y="0"/>
          <a:ext cx="0" cy="0"/>
          <a:chOff x="0" y="0"/>
          <a:chExt cx="0" cy="0"/>
        </a:xfrm>
      </p:grpSpPr>
      <p:sp>
        <p:nvSpPr>
          <p:cNvPr id="157" name="Rectangle 1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person's face&#10;&#10;AI-generated content may be incorrect.">
            <a:extLst>
              <a:ext uri="{FF2B5EF4-FFF2-40B4-BE49-F238E27FC236}">
                <a16:creationId xmlns:a16="http://schemas.microsoft.com/office/drawing/2014/main" id="{8D286D94-E3AF-ED49-9B6C-BF5D37674845}"/>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28260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F08ED9-9C0B-498F-9615-6C3880D5C846}"/>
            </a:ext>
          </a:extLst>
        </p:cNvPr>
        <p:cNvGrpSpPr/>
        <p:nvPr/>
      </p:nvGrpSpPr>
      <p:grpSpPr>
        <a:xfrm>
          <a:off x="0" y="0"/>
          <a:ext cx="0" cy="0"/>
          <a:chOff x="0" y="0"/>
          <a:chExt cx="0" cy="0"/>
        </a:xfrm>
      </p:grpSpPr>
      <p:sp>
        <p:nvSpPr>
          <p:cNvPr id="157" name="Rectangle 1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message&#10;&#10;AI-generated content may be incorrect.">
            <a:extLst>
              <a:ext uri="{FF2B5EF4-FFF2-40B4-BE49-F238E27FC236}">
                <a16:creationId xmlns:a16="http://schemas.microsoft.com/office/drawing/2014/main" id="{F552FD7E-29CA-03B2-07AE-B59540023E96}"/>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01904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120862</TotalTime>
  <Words>78</Words>
  <Application>Microsoft Macintosh PowerPoint</Application>
  <PresentationFormat>Widescreen</PresentationFormat>
  <Paragraphs>17</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2009</cp:revision>
  <cp:lastPrinted>2025-11-07T17:55:55Z</cp:lastPrinted>
  <dcterms:created xsi:type="dcterms:W3CDTF">2022-11-22T02:48:34Z</dcterms:created>
  <dcterms:modified xsi:type="dcterms:W3CDTF">2026-01-14T17:30:10Z</dcterms:modified>
</cp:coreProperties>
</file>